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2" r:id="rId7"/>
    <p:sldId id="260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1C4D"/>
    <a:srgbClr val="373545"/>
    <a:srgbClr val="9999FF"/>
    <a:srgbClr val="FF00FF"/>
    <a:srgbClr val="5B2B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9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Волна 7">
            <a:extLst>
              <a:ext uri="{FF2B5EF4-FFF2-40B4-BE49-F238E27FC236}">
                <a16:creationId xmlns:a16="http://schemas.microsoft.com/office/drawing/2014/main" xmlns="" id="{E1FF17B0-9DAD-BA48-32B1-B2578735D6E5}"/>
              </a:ext>
            </a:extLst>
          </p:cNvPr>
          <p:cNvSpPr/>
          <p:nvPr/>
        </p:nvSpPr>
        <p:spPr>
          <a:xfrm rot="16617737">
            <a:off x="1083748" y="1004010"/>
            <a:ext cx="8668580" cy="5782599"/>
          </a:xfrm>
          <a:prstGeom prst="wave">
            <a:avLst>
              <a:gd name="adj1" fmla="val 12500"/>
              <a:gd name="adj2" fmla="val -3594"/>
            </a:avLst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Волна 6">
            <a:extLst>
              <a:ext uri="{FF2B5EF4-FFF2-40B4-BE49-F238E27FC236}">
                <a16:creationId xmlns:a16="http://schemas.microsoft.com/office/drawing/2014/main" xmlns="" id="{39410E49-9A87-5EAC-5078-E64482E8E44F}"/>
              </a:ext>
            </a:extLst>
          </p:cNvPr>
          <p:cNvSpPr/>
          <p:nvPr/>
        </p:nvSpPr>
        <p:spPr>
          <a:xfrm rot="16509570">
            <a:off x="2226856" y="329091"/>
            <a:ext cx="8668580" cy="5782599"/>
          </a:xfrm>
          <a:prstGeom prst="wave">
            <a:avLst>
              <a:gd name="adj1" fmla="val 12500"/>
              <a:gd name="adj2" fmla="val -3594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Волна 5">
            <a:extLst>
              <a:ext uri="{FF2B5EF4-FFF2-40B4-BE49-F238E27FC236}">
                <a16:creationId xmlns:a16="http://schemas.microsoft.com/office/drawing/2014/main" xmlns="" id="{FBDA942C-1784-C050-10FC-2B88F7806A79}"/>
              </a:ext>
            </a:extLst>
          </p:cNvPr>
          <p:cNvSpPr/>
          <p:nvPr/>
        </p:nvSpPr>
        <p:spPr>
          <a:xfrm rot="16200000">
            <a:off x="1761710" y="666552"/>
            <a:ext cx="8668580" cy="5782599"/>
          </a:xfrm>
          <a:prstGeom prst="wave">
            <a:avLst>
              <a:gd name="adj1" fmla="val 12500"/>
              <a:gd name="adj2" fmla="val -3594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FB00CB0B-DA49-9FDF-C1F5-117278F33E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0958" y="1905412"/>
            <a:ext cx="9025774" cy="2098226"/>
          </a:xfrm>
        </p:spPr>
        <p:txBody>
          <a:bodyPr/>
          <a:lstStyle/>
          <a:p>
            <a:pPr algn="l"/>
            <a:r>
              <a:rPr lang="ru-RU" sz="9600" b="1" dirty="0"/>
              <a:t>Проект по теме </a:t>
            </a:r>
            <a:r>
              <a:rPr lang="en-US" sz="9600" b="1" dirty="0" err="1"/>
              <a:t>pygame</a:t>
            </a:r>
            <a:endParaRPr lang="ru-RU" sz="9600" b="1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404B10B2-E5C5-ED07-4E82-E35EA49C60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40398" y="4041264"/>
            <a:ext cx="8001757" cy="1839433"/>
          </a:xfrm>
        </p:spPr>
        <p:txBody>
          <a:bodyPr>
            <a:normAutofit/>
          </a:bodyPr>
          <a:lstStyle/>
          <a:p>
            <a:pPr algn="r"/>
            <a:r>
              <a:rPr lang="ru-RU" sz="2800" b="1" spc="300" dirty="0">
                <a:solidFill>
                  <a:srgbClr val="373545"/>
                </a:solidFill>
              </a:rPr>
              <a:t>Ученик: Иван Капустин</a:t>
            </a:r>
          </a:p>
          <a:p>
            <a:pPr algn="r"/>
            <a:r>
              <a:rPr lang="ru-RU" sz="2800" b="1" dirty="0">
                <a:solidFill>
                  <a:srgbClr val="373545"/>
                </a:solidFill>
              </a:rPr>
              <a:t>Методист: Копытина Екатерина Александровна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9DEE8FB9-A453-5ED0-2810-4C4E7D015D95}"/>
              </a:ext>
            </a:extLst>
          </p:cNvPr>
          <p:cNvSpPr txBox="1">
            <a:spLocks/>
          </p:cNvSpPr>
          <p:nvPr/>
        </p:nvSpPr>
        <p:spPr>
          <a:xfrm>
            <a:off x="1471100" y="1486666"/>
            <a:ext cx="9199942" cy="244065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7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9600" b="1" dirty="0">
                <a:solidFill>
                  <a:schemeClr val="bg2">
                    <a:lumMod val="50000"/>
                  </a:schemeClr>
                </a:solidFill>
              </a:rPr>
              <a:t>Проект по теме </a:t>
            </a:r>
            <a:r>
              <a:rPr lang="en-US" sz="9600" b="1" dirty="0" err="1">
                <a:solidFill>
                  <a:schemeClr val="bg2">
                    <a:lumMod val="50000"/>
                  </a:schemeClr>
                </a:solidFill>
              </a:rPr>
              <a:t>pygame</a:t>
            </a:r>
            <a:endParaRPr lang="ru-RU" sz="96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8345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Волна 12">
            <a:extLst>
              <a:ext uri="{FF2B5EF4-FFF2-40B4-BE49-F238E27FC236}">
                <a16:creationId xmlns:a16="http://schemas.microsoft.com/office/drawing/2014/main" xmlns="" id="{3178ADD2-E597-2A03-F91B-B1256749D0F7}"/>
              </a:ext>
            </a:extLst>
          </p:cNvPr>
          <p:cNvSpPr/>
          <p:nvPr/>
        </p:nvSpPr>
        <p:spPr>
          <a:xfrm rot="18319109">
            <a:off x="5451234" y="3846787"/>
            <a:ext cx="6277049" cy="3048000"/>
          </a:xfrm>
          <a:prstGeom prst="wave">
            <a:avLst>
              <a:gd name="adj1" fmla="val 20000"/>
              <a:gd name="adj2" fmla="val 8200"/>
            </a:avLst>
          </a:prstGeom>
          <a:solidFill>
            <a:srgbClr val="99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Волна 8">
            <a:extLst>
              <a:ext uri="{FF2B5EF4-FFF2-40B4-BE49-F238E27FC236}">
                <a16:creationId xmlns:a16="http://schemas.microsoft.com/office/drawing/2014/main" xmlns="" id="{A9D11F90-A177-E94B-C5F1-9E49D831114E}"/>
              </a:ext>
            </a:extLst>
          </p:cNvPr>
          <p:cNvSpPr/>
          <p:nvPr/>
        </p:nvSpPr>
        <p:spPr>
          <a:xfrm rot="14475805">
            <a:off x="5576681" y="803458"/>
            <a:ext cx="9544281" cy="4586987"/>
          </a:xfrm>
          <a:prstGeom prst="wave">
            <a:avLst>
              <a:gd name="adj1" fmla="val 20000"/>
              <a:gd name="adj2" fmla="val -1820"/>
            </a:avLst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819AB0D4-2B3B-2F64-4C59-70DFE21D1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4114" y="781053"/>
            <a:ext cx="9601200" cy="1485900"/>
          </a:xfrm>
        </p:spPr>
        <p:txBody>
          <a:bodyPr>
            <a:normAutofit/>
          </a:bodyPr>
          <a:lstStyle/>
          <a:p>
            <a:r>
              <a:rPr lang="ru-RU" sz="9600" b="1" dirty="0"/>
              <a:t>ЦЕЛЬ ПРОЕКТА.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D592A8CD-279B-848C-D813-EAFFC3201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4114" y="2170089"/>
            <a:ext cx="6629400" cy="4659086"/>
          </a:xfrm>
        </p:spPr>
        <p:txBody>
          <a:bodyPr>
            <a:normAutofit/>
          </a:bodyPr>
          <a:lstStyle/>
          <a:p>
            <a:r>
              <a:rPr lang="ru-RU" sz="4400" dirty="0"/>
              <a:t>ВЫПОЛНИТЬ ПРОЕКТ ПО </a:t>
            </a:r>
            <a:r>
              <a:rPr lang="en-US" sz="4400" dirty="0"/>
              <a:t>PYGAMES </a:t>
            </a:r>
            <a:r>
              <a:rPr lang="ru-RU" sz="4400" dirty="0"/>
              <a:t>ПОД НАЗВАНИЕМ «КОСМИЧЕСКИЙ КОРАБЛЬ»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xmlns="" id="{D7F49C63-D9E8-BE78-7D45-9C686C47D430}"/>
              </a:ext>
            </a:extLst>
          </p:cNvPr>
          <p:cNvSpPr/>
          <p:nvPr/>
        </p:nvSpPr>
        <p:spPr>
          <a:xfrm>
            <a:off x="838201" y="0"/>
            <a:ext cx="380999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Диагональная полоса 5">
            <a:extLst>
              <a:ext uri="{FF2B5EF4-FFF2-40B4-BE49-F238E27FC236}">
                <a16:creationId xmlns:a16="http://schemas.microsoft.com/office/drawing/2014/main" xmlns="" id="{B9BC64A8-9BB1-B02F-8FE1-69A91AD008F6}"/>
              </a:ext>
            </a:extLst>
          </p:cNvPr>
          <p:cNvSpPr/>
          <p:nvPr/>
        </p:nvSpPr>
        <p:spPr>
          <a:xfrm rot="16200000">
            <a:off x="-446313" y="3722917"/>
            <a:ext cx="3581400" cy="2688769"/>
          </a:xfrm>
          <a:prstGeom prst="diagStripe">
            <a:avLst>
              <a:gd name="adj" fmla="val 79151"/>
            </a:avLst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7" name="Диагональная полоса 6">
            <a:extLst>
              <a:ext uri="{FF2B5EF4-FFF2-40B4-BE49-F238E27FC236}">
                <a16:creationId xmlns:a16="http://schemas.microsoft.com/office/drawing/2014/main" xmlns="" id="{B15BA873-2886-2BBD-6C6D-6EB257B15FF8}"/>
              </a:ext>
            </a:extLst>
          </p:cNvPr>
          <p:cNvSpPr/>
          <p:nvPr/>
        </p:nvSpPr>
        <p:spPr>
          <a:xfrm rot="16200000">
            <a:off x="-342898" y="4468586"/>
            <a:ext cx="2732312" cy="2046514"/>
          </a:xfrm>
          <a:prstGeom prst="diagStripe">
            <a:avLst>
              <a:gd name="adj" fmla="val 74022"/>
            </a:avLst>
          </a:prstGeom>
          <a:solidFill>
            <a:srgbClr val="99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xmlns="" id="{A113D8B9-9536-C25C-7670-CFE3A8B68B90}"/>
              </a:ext>
            </a:extLst>
          </p:cNvPr>
          <p:cNvSpPr txBox="1">
            <a:spLocks/>
          </p:cNvSpPr>
          <p:nvPr/>
        </p:nvSpPr>
        <p:spPr>
          <a:xfrm>
            <a:off x="1828807" y="715740"/>
            <a:ext cx="9742706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9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ЦЕЛЬ ПРОЕКТА.</a:t>
            </a:r>
          </a:p>
        </p:txBody>
      </p:sp>
    </p:spTree>
    <p:extLst>
      <p:ext uri="{BB962C8B-B14F-4D97-AF65-F5344CB8AC3E}">
        <p14:creationId xmlns:p14="http://schemas.microsoft.com/office/powerpoint/2010/main" val="2788668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9699F19-3496-6539-B0AF-193C6DC4D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6392" y="622016"/>
            <a:ext cx="10787743" cy="1132114"/>
          </a:xfrm>
        </p:spPr>
        <p:txBody>
          <a:bodyPr>
            <a:normAutofit fontScale="90000"/>
          </a:bodyPr>
          <a:lstStyle/>
          <a:p>
            <a:r>
              <a:rPr lang="ru-RU" sz="8000" b="1" dirty="0"/>
              <a:t>ТРЕБОВАНИЯ К ПРОЕКТУ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F8D86360-96A0-FAA9-5DCD-C8A2BA719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1988" y="1634883"/>
            <a:ext cx="6638514" cy="4797815"/>
          </a:xfrm>
        </p:spPr>
        <p:txBody>
          <a:bodyPr>
            <a:normAutofit fontScale="85000" lnSpcReduction="10000"/>
          </a:bodyPr>
          <a:lstStyle/>
          <a:p>
            <a:pPr>
              <a:buClr>
                <a:srgbClr val="CC99FF"/>
              </a:buClr>
            </a:pPr>
            <a:r>
              <a:rPr lang="ru-RU" sz="4400" dirty="0"/>
              <a:t>ОСУЩЕСТВЛЕНИЕ ПОЛНОЙ РАБОТОСПОСОБНОСТИ</a:t>
            </a:r>
          </a:p>
          <a:p>
            <a:pPr>
              <a:buClr>
                <a:srgbClr val="CC99FF"/>
              </a:buClr>
            </a:pPr>
            <a:r>
              <a:rPr lang="ru-RU" sz="4400" dirty="0"/>
              <a:t>ОСУЩЕСТВЛЕНИЕ СТРЕЛЬБЫ ИЗ КОСМИЧЕСКОГО КОРАБЛЯ</a:t>
            </a:r>
          </a:p>
          <a:p>
            <a:pPr>
              <a:buClr>
                <a:srgbClr val="CC99FF"/>
              </a:buClr>
            </a:pPr>
            <a:r>
              <a:rPr lang="ru-RU" sz="4400" dirty="0"/>
              <a:t>ПРОСМОТР ЗДОРОВЬЯ КОСМИЧЕСКОГО КОРАБЛЯ</a:t>
            </a:r>
          </a:p>
          <a:p>
            <a:pPr>
              <a:buClr>
                <a:srgbClr val="CC99FF"/>
              </a:buClr>
            </a:pPr>
            <a:r>
              <a:rPr lang="ru-RU" sz="4400" dirty="0"/>
              <a:t>ПОЛУЧЕНИЕ В КОНЦЕ ИГРЫ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CC3E2052-E349-2357-96FA-DCD0395A62E3}"/>
              </a:ext>
            </a:extLst>
          </p:cNvPr>
          <p:cNvSpPr txBox="1">
            <a:spLocks/>
          </p:cNvSpPr>
          <p:nvPr/>
        </p:nvSpPr>
        <p:spPr>
          <a:xfrm>
            <a:off x="1476028" y="592524"/>
            <a:ext cx="10787743" cy="113211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80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ТРЕБОВАНИЯ К ПРОЕКТУ</a:t>
            </a:r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xmlns="" id="{5C45DE44-074B-FB7F-0D70-26E4B1D0B1C4}"/>
              </a:ext>
            </a:extLst>
          </p:cNvPr>
          <p:cNvSpPr/>
          <p:nvPr/>
        </p:nvSpPr>
        <p:spPr>
          <a:xfrm>
            <a:off x="9599911" y="3372644"/>
            <a:ext cx="2121195" cy="2121195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Диагональная полоса 4">
            <a:extLst>
              <a:ext uri="{FF2B5EF4-FFF2-40B4-BE49-F238E27FC236}">
                <a16:creationId xmlns:a16="http://schemas.microsoft.com/office/drawing/2014/main" xmlns="" id="{4E0A1258-5540-8F6D-3BDC-3638EB003E8F}"/>
              </a:ext>
            </a:extLst>
          </p:cNvPr>
          <p:cNvSpPr/>
          <p:nvPr/>
        </p:nvSpPr>
        <p:spPr>
          <a:xfrm>
            <a:off x="0" y="0"/>
            <a:ext cx="1701209" cy="2541181"/>
          </a:xfrm>
          <a:prstGeom prst="diagStripe">
            <a:avLst>
              <a:gd name="adj" fmla="val 68410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xmlns="" id="{2C44DCF9-7639-9023-BC1C-0DF71D49866D}"/>
              </a:ext>
            </a:extLst>
          </p:cNvPr>
          <p:cNvSpPr/>
          <p:nvPr/>
        </p:nvSpPr>
        <p:spPr>
          <a:xfrm>
            <a:off x="9157294" y="1783622"/>
            <a:ext cx="2230430" cy="2230430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Диагональная полоса 5">
            <a:extLst>
              <a:ext uri="{FF2B5EF4-FFF2-40B4-BE49-F238E27FC236}">
                <a16:creationId xmlns:a16="http://schemas.microsoft.com/office/drawing/2014/main" xmlns="" id="{169F0C3F-DBFD-AEA3-66EE-525062C22866}"/>
              </a:ext>
            </a:extLst>
          </p:cNvPr>
          <p:cNvSpPr/>
          <p:nvPr/>
        </p:nvSpPr>
        <p:spPr>
          <a:xfrm>
            <a:off x="-246447" y="-116703"/>
            <a:ext cx="1701209" cy="2541181"/>
          </a:xfrm>
          <a:prstGeom prst="diagStripe">
            <a:avLst>
              <a:gd name="adj" fmla="val 6841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xmlns="" id="{CD0F1502-F108-77D3-BA41-E3C2AC049D3E}"/>
              </a:ext>
            </a:extLst>
          </p:cNvPr>
          <p:cNvSpPr/>
          <p:nvPr/>
        </p:nvSpPr>
        <p:spPr>
          <a:xfrm>
            <a:off x="7757967" y="4167969"/>
            <a:ext cx="1577421" cy="147978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Диагональная полоса 6">
            <a:extLst>
              <a:ext uri="{FF2B5EF4-FFF2-40B4-BE49-F238E27FC236}">
                <a16:creationId xmlns:a16="http://schemas.microsoft.com/office/drawing/2014/main" xmlns="" id="{7D52F70C-D860-B314-4B9E-CF03ECA264AD}"/>
              </a:ext>
            </a:extLst>
          </p:cNvPr>
          <p:cNvSpPr/>
          <p:nvPr/>
        </p:nvSpPr>
        <p:spPr>
          <a:xfrm rot="16200000">
            <a:off x="-382770" y="4561367"/>
            <a:ext cx="2679407" cy="1913862"/>
          </a:xfrm>
          <a:prstGeom prst="diagStripe">
            <a:avLst>
              <a:gd name="adj" fmla="val 68410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9" name="Диагональная полоса 8">
            <a:extLst>
              <a:ext uri="{FF2B5EF4-FFF2-40B4-BE49-F238E27FC236}">
                <a16:creationId xmlns:a16="http://schemas.microsoft.com/office/drawing/2014/main" xmlns="" id="{C03E8678-57E3-B2EB-C704-3B54858C8A8C}"/>
              </a:ext>
            </a:extLst>
          </p:cNvPr>
          <p:cNvSpPr/>
          <p:nvPr/>
        </p:nvSpPr>
        <p:spPr>
          <a:xfrm rot="16200000">
            <a:off x="-544038" y="4838075"/>
            <a:ext cx="2679407" cy="1913862"/>
          </a:xfrm>
          <a:prstGeom prst="diagStripe">
            <a:avLst>
              <a:gd name="adj" fmla="val 6841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B009A946-3443-8A55-59AD-1F027A5C3F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9896" l="0" r="100000">
                        <a14:foregroundMark x1="8444" y1="14404" x2="2333" y2="21347"/>
                        <a14:foregroundMark x1="32000" y1="13472" x2="47556" y2="15337"/>
                        <a14:foregroundMark x1="13222" y1="12539" x2="14889" y2="12332"/>
                        <a14:foregroundMark x1="67222" y1="15026" x2="76556" y2="19482"/>
                        <a14:foregroundMark x1="3222" y1="92435" x2="3889" y2="15855"/>
                        <a14:foregroundMark x1="20333" y1="91503" x2="59111" y2="92746"/>
                        <a14:foregroundMark x1="23000" y1="65907" x2="25222" y2="63523"/>
                        <a14:foregroundMark x1="23556" y1="52021" x2="23556" y2="52021"/>
                        <a14:foregroundMark x1="23000" y1="39378" x2="23000" y2="39378"/>
                        <a14:foregroundMark x1="25889" y1="49948" x2="26889" y2="48083"/>
                        <a14:foregroundMark x1="39444" y1="37927" x2="49778" y2="38238"/>
                        <a14:foregroundMark x1="20111" y1="49948" x2="18444" y2="51399"/>
                        <a14:foregroundMark x1="18111" y1="40000" x2="18111" y2="36684"/>
                        <a14:foregroundMark x1="25556" y1="16477" x2="50778" y2="13161"/>
                        <a14:foregroundMark x1="76556" y1="21658" x2="76222" y2="34301"/>
                        <a14:foregroundMark x1="74000" y1="57513" x2="74000" y2="57513"/>
                        <a14:foregroundMark x1="74000" y1="57513" x2="74000" y2="57513"/>
                        <a14:foregroundMark x1="50778" y1="73990" x2="62000" y2="57202"/>
                        <a14:foregroundMark x1="87222" y1="58342" x2="93333" y2="67150"/>
                        <a14:foregroundMark x1="70778" y1="96891" x2="91778" y2="92435"/>
                        <a14:foregroundMark x1="96556" y1="70466" x2="96556" y2="74611"/>
                        <a14:foregroundMark x1="74000" y1="79171" x2="82333" y2="71606"/>
                        <a14:foregroundMark x1="36222" y1="63834" x2="44889" y2="64974"/>
                        <a14:foregroundMark x1="39444" y1="51710" x2="56222" y2="50881"/>
                        <a14:foregroundMark x1="76222" y1="34922" x2="76222" y2="56580"/>
                        <a14:foregroundMark x1="76222" y1="56580" x2="76222" y2="56580"/>
                        <a14:foregroundMark x1="50444" y1="38238" x2="56889" y2="37617"/>
                        <a14:foregroundMark x1="64667" y1="77927" x2="71444" y2="839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26200" y="2264242"/>
            <a:ext cx="2563812" cy="2748977"/>
          </a:xfrm>
          <a:prstGeom prst="rect">
            <a:avLst/>
          </a:prstGeom>
        </p:spPr>
      </p:pic>
      <p:sp>
        <p:nvSpPr>
          <p:cNvPr id="13" name="Овал 12">
            <a:extLst>
              <a:ext uri="{FF2B5EF4-FFF2-40B4-BE49-F238E27FC236}">
                <a16:creationId xmlns:a16="http://schemas.microsoft.com/office/drawing/2014/main" xmlns="" id="{DCFCA052-49BD-E319-3A0A-D2F9478664DF}"/>
              </a:ext>
            </a:extLst>
          </p:cNvPr>
          <p:cNvSpPr/>
          <p:nvPr/>
        </p:nvSpPr>
        <p:spPr>
          <a:xfrm flipV="1">
            <a:off x="7474689" y="4138477"/>
            <a:ext cx="974210" cy="954762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19848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3CA14BE-0556-C8B5-A164-9BDC66683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1721" y="622004"/>
            <a:ext cx="9601200" cy="1485900"/>
          </a:xfrm>
        </p:spPr>
        <p:txBody>
          <a:bodyPr>
            <a:normAutofit/>
          </a:bodyPr>
          <a:lstStyle/>
          <a:p>
            <a:r>
              <a:rPr lang="ru-RU" sz="8800" b="1" dirty="0"/>
              <a:t>ОПИСАНИЕ ИДЕИ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698A672E-A568-13EA-1C11-843B77D54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9615" y="1850066"/>
            <a:ext cx="8262384" cy="4827181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ru-RU" sz="3200" dirty="0"/>
              <a:t>ОБЛАСТЬЮ ПРИМЕНЕНИЯ СОЗДАННОГО ПРОГРАММНОГО ПРОДУКТА ЯВЛЯЕТСЯ МОЛОДОЕ ПОКОЛЕНИЕ ЛЮДЕЙ, КОТОРЫЕ СИДЯТ ЗА ЭККРАНОМ КОМПЬЮТЕРОВ И ИГРАЮТ В РАЗЛИЧНЫЕ ИГРЫ. ИМЕННО ПОЭТОМУ Я РЕШИЛ НАПИСАТЬ ИГРУ КОТОРАЯ СПОСОБСТВУЕТ РАЗВИТИЮ ВООБРЖЕНИЯ, ТВОРЧЕСКОГО КРЕАТИВНОГО МЫШЛЕНИЯ, СМОЖЕТ РАЗВИТЬ СКОРОСТЬ РЕАКЦИИ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097767DF-F8AF-316A-1D0B-85DBEAE3BD16}"/>
              </a:ext>
            </a:extLst>
          </p:cNvPr>
          <p:cNvSpPr txBox="1">
            <a:spLocks/>
          </p:cNvSpPr>
          <p:nvPr/>
        </p:nvSpPr>
        <p:spPr>
          <a:xfrm>
            <a:off x="1460202" y="583017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8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ОПИСАНИЕ ИДЕИ</a:t>
            </a: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xmlns="" id="{693950BD-09B6-D902-936A-A9D980EFD00E}"/>
              </a:ext>
            </a:extLst>
          </p:cNvPr>
          <p:cNvSpPr/>
          <p:nvPr/>
        </p:nvSpPr>
        <p:spPr>
          <a:xfrm>
            <a:off x="2466750" y="3194198"/>
            <a:ext cx="999461" cy="1042877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xmlns="" id="{6C35DD44-DE19-49B8-C297-05A7D369F467}"/>
              </a:ext>
            </a:extLst>
          </p:cNvPr>
          <p:cNvSpPr/>
          <p:nvPr/>
        </p:nvSpPr>
        <p:spPr>
          <a:xfrm>
            <a:off x="808074" y="0"/>
            <a:ext cx="570610" cy="6857999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3DA22E5F-36E7-D43C-6B98-62A62C78471D}"/>
              </a:ext>
            </a:extLst>
          </p:cNvPr>
          <p:cNvSpPr/>
          <p:nvPr/>
        </p:nvSpPr>
        <p:spPr>
          <a:xfrm>
            <a:off x="10239153" y="1063256"/>
            <a:ext cx="1952847" cy="26581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xmlns="" id="{D41BB01C-D793-63A9-BEFF-8AE44CA7B47F}"/>
              </a:ext>
            </a:extLst>
          </p:cNvPr>
          <p:cNvSpPr/>
          <p:nvPr/>
        </p:nvSpPr>
        <p:spPr>
          <a:xfrm>
            <a:off x="-483782" y="1060153"/>
            <a:ext cx="1952847" cy="26581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6615619D-78AF-EFB7-5B7C-1F3D16D744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99674">
                        <a14:foregroundMark x1="43587" y1="82174" x2="50761" y2="81196"/>
                        <a14:foregroundMark x1="46848" y1="88043" x2="55543" y2="88043"/>
                        <a14:foregroundMark x1="51196" y1="95543" x2="58043" y2="92065"/>
                        <a14:foregroundMark x1="70543" y1="67935" x2="78043" y2="72826"/>
                        <a14:foregroundMark x1="82609" y1="77174" x2="82609" y2="77174"/>
                        <a14:foregroundMark x1="82826" y1="47283" x2="85326" y2="46522"/>
                        <a14:foregroundMark x1="88370" y1="46522" x2="88370" y2="46522"/>
                        <a14:foregroundMark x1="88913" y1="46522" x2="90000" y2="46304"/>
                        <a14:foregroundMark x1="90761" y1="46304" x2="90761" y2="46304"/>
                        <a14:foregroundMark x1="71087" y1="24674" x2="79130" y2="19674"/>
                        <a14:foregroundMark x1="79130" y1="19674" x2="79130" y2="19674"/>
                        <a14:foregroundMark x1="50435" y1="16087" x2="49674" y2="5543"/>
                        <a14:foregroundMark x1="29130" y1="26087" x2="20000" y2="17391"/>
                        <a14:foregroundMark x1="21739" y1="46848" x2="10109" y2="44783"/>
                        <a14:foregroundMark x1="29783" y1="69130" x2="20978" y2="75543"/>
                        <a14:foregroundMark x1="20978" y1="75543" x2="20978" y2="7554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58750" y="2225531"/>
            <a:ext cx="3215460" cy="3215460"/>
          </a:xfrm>
          <a:prstGeom prst="rect">
            <a:avLst/>
          </a:prstGeom>
        </p:spPr>
      </p:pic>
      <p:sp>
        <p:nvSpPr>
          <p:cNvPr id="10" name="Овал 9">
            <a:extLst>
              <a:ext uri="{FF2B5EF4-FFF2-40B4-BE49-F238E27FC236}">
                <a16:creationId xmlns:a16="http://schemas.microsoft.com/office/drawing/2014/main" xmlns="" id="{C4AE632D-78C7-0826-3B71-AFA7DD891320}"/>
              </a:ext>
            </a:extLst>
          </p:cNvPr>
          <p:cNvSpPr/>
          <p:nvPr/>
        </p:nvSpPr>
        <p:spPr>
          <a:xfrm>
            <a:off x="2631551" y="3399093"/>
            <a:ext cx="669857" cy="633085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xmlns="" id="{723708BC-2013-D840-5B64-6FF7C0BC56C7}"/>
              </a:ext>
            </a:extLst>
          </p:cNvPr>
          <p:cNvSpPr/>
          <p:nvPr/>
        </p:nvSpPr>
        <p:spPr>
          <a:xfrm>
            <a:off x="-88606" y="331043"/>
            <a:ext cx="12280605" cy="2434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9652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2576DE4-4243-991D-F067-DC2FBBFE9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9580" y="616689"/>
            <a:ext cx="10111564" cy="2094613"/>
          </a:xfrm>
        </p:spPr>
        <p:txBody>
          <a:bodyPr>
            <a:normAutofit/>
          </a:bodyPr>
          <a:lstStyle/>
          <a:p>
            <a:r>
              <a:rPr lang="ru-RU" sz="6600" b="1" dirty="0"/>
              <a:t>ТЕХНОЛОГИИ, КОТОРЫЕ ИСПОЛЬЗОВАЛ В ПРОЕКТЕ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48031A98-9D44-7B17-8C91-E1B3997939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4947" y="2651049"/>
            <a:ext cx="8325294" cy="3806455"/>
          </a:xfrm>
        </p:spPr>
        <p:txBody>
          <a:bodyPr>
            <a:normAutofit fontScale="92500" lnSpcReduction="10000"/>
          </a:bodyPr>
          <a:lstStyle/>
          <a:p>
            <a:pPr algn="r">
              <a:buClr>
                <a:schemeClr val="tx2">
                  <a:lumMod val="60000"/>
                  <a:lumOff val="40000"/>
                </a:schemeClr>
              </a:buClr>
            </a:pPr>
            <a:r>
              <a:rPr lang="ru-RU" sz="4400" dirty="0"/>
              <a:t>В ДАННОМ ПРОЕКТЕ Я ИСПОЛЬЗОВАЛ </a:t>
            </a:r>
            <a:r>
              <a:rPr lang="en-US" sz="4400" dirty="0"/>
              <a:t>PYGAME</a:t>
            </a:r>
            <a:r>
              <a:rPr lang="ru-RU" sz="4400" dirty="0"/>
              <a:t>, РАБОТАЛ С УДАЛЕННЫМ РЕПОЗИТОРИЕМ. ТАКЖЕ РАБОТАЛ С ИНТЕРФЕЙСОМ И ВВЕДЕНИЕМ ЕГО В ПРОГРАММУ И ИСПОЛЬЗОВАЛ ОБРАБОТКУ С КЛАВИАТУРЫ И МЫШИ.</a:t>
            </a: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xmlns="" id="{278AEC3B-073D-3ECD-60CD-DCD02BB98C4A}"/>
              </a:ext>
            </a:extLst>
          </p:cNvPr>
          <p:cNvSpPr/>
          <p:nvPr/>
        </p:nvSpPr>
        <p:spPr>
          <a:xfrm>
            <a:off x="1109330" y="3829479"/>
            <a:ext cx="1091610" cy="11252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8CCC65AF-A096-C646-33D7-BE9F9EB924DB}"/>
              </a:ext>
            </a:extLst>
          </p:cNvPr>
          <p:cNvSpPr txBox="1">
            <a:spLocks/>
          </p:cNvSpPr>
          <p:nvPr/>
        </p:nvSpPr>
        <p:spPr>
          <a:xfrm>
            <a:off x="1109329" y="556436"/>
            <a:ext cx="10111564" cy="20946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6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ТЕХНОЛОГИИ, КОТОРЫЕ ИСПОЛЬЗОВАЛ В ПРОЕКТЕ</a:t>
            </a:r>
          </a:p>
        </p:txBody>
      </p:sp>
      <p:sp>
        <p:nvSpPr>
          <p:cNvPr id="5" name="Блок-схема: процесс 4">
            <a:extLst>
              <a:ext uri="{FF2B5EF4-FFF2-40B4-BE49-F238E27FC236}">
                <a16:creationId xmlns:a16="http://schemas.microsoft.com/office/drawing/2014/main" xmlns="" id="{D305AEA7-1957-3216-13D5-B81294E3A483}"/>
              </a:ext>
            </a:extLst>
          </p:cNvPr>
          <p:cNvSpPr/>
          <p:nvPr/>
        </p:nvSpPr>
        <p:spPr>
          <a:xfrm>
            <a:off x="0" y="329609"/>
            <a:ext cx="12192000" cy="226827"/>
          </a:xfrm>
          <a:prstGeom prst="flowChartProcess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xmlns="" id="{F102C584-9963-18CF-9C23-FD846B018CC0}"/>
              </a:ext>
            </a:extLst>
          </p:cNvPr>
          <p:cNvSpPr/>
          <p:nvPr/>
        </p:nvSpPr>
        <p:spPr>
          <a:xfrm>
            <a:off x="3074485" y="5579589"/>
            <a:ext cx="1138988" cy="1209971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xmlns="" id="{85BD15B4-0924-A0B4-8E53-30E993FED705}"/>
              </a:ext>
            </a:extLst>
          </p:cNvPr>
          <p:cNvSpPr/>
          <p:nvPr/>
        </p:nvSpPr>
        <p:spPr>
          <a:xfrm>
            <a:off x="2269775" y="3323231"/>
            <a:ext cx="723015" cy="62706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Блок-схема: ссылка на другую страницу 6">
            <a:extLst>
              <a:ext uri="{FF2B5EF4-FFF2-40B4-BE49-F238E27FC236}">
                <a16:creationId xmlns:a16="http://schemas.microsoft.com/office/drawing/2014/main" xmlns="" id="{79766C1F-B9BA-65A2-CE15-CA8E5FFFDD25}"/>
              </a:ext>
            </a:extLst>
          </p:cNvPr>
          <p:cNvSpPr/>
          <p:nvPr/>
        </p:nvSpPr>
        <p:spPr>
          <a:xfrm>
            <a:off x="11155326" y="556436"/>
            <a:ext cx="815162" cy="1124394"/>
          </a:xfrm>
          <a:prstGeom prst="flowChartOffpageConnector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Блок-схема: ссылка на другую страницу 5">
            <a:extLst>
              <a:ext uri="{FF2B5EF4-FFF2-40B4-BE49-F238E27FC236}">
                <a16:creationId xmlns:a16="http://schemas.microsoft.com/office/drawing/2014/main" xmlns="" id="{9ABF0B34-0384-B74E-CD45-F80630E4B083}"/>
              </a:ext>
            </a:extLst>
          </p:cNvPr>
          <p:cNvSpPr/>
          <p:nvPr/>
        </p:nvSpPr>
        <p:spPr>
          <a:xfrm>
            <a:off x="10933814" y="522766"/>
            <a:ext cx="815162" cy="1144773"/>
          </a:xfrm>
          <a:prstGeom prst="flowChartOffpageConnector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6C6CF5F3-21E6-B91A-A4AB-28AA5A672E2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930" b="100000" l="4130" r="97609">
                        <a14:foregroundMark x1="28152" y1="68331" x2="27935" y2="76617"/>
                        <a14:foregroundMark x1="28261" y1="79115" x2="29022" y2="80023"/>
                        <a14:foregroundMark x1="29022" y1="80023" x2="29022" y2="80023"/>
                        <a14:foregroundMark x1="34457" y1="29625" x2="34022" y2="28377"/>
                        <a14:foregroundMark x1="34022" y1="28377" x2="33804" y2="27923"/>
                        <a14:foregroundMark x1="22283" y1="57775" x2="20978" y2="52554"/>
                        <a14:foregroundMark x1="79239" y1="35187" x2="79022" y2="32917"/>
                        <a14:foregroundMark x1="79783" y1="60953" x2="80543" y2="5584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9092" y="4161535"/>
            <a:ext cx="2623695" cy="251247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348FB04F-1F1E-FD31-31A4-76A407676D1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9575" l="0" r="97609">
                        <a14:foregroundMark x1="54348" y1="32200" x2="54348" y2="23379"/>
                        <a14:foregroundMark x1="62935" y1="43783" x2="65978" y2="30393"/>
                        <a14:foregroundMark x1="46957" y1="21573" x2="45435" y2="20191"/>
                        <a14:foregroundMark x1="75652" y1="40595" x2="75652" y2="40595"/>
                        <a14:foregroundMark x1="75652" y1="40595" x2="73043" y2="38682"/>
                        <a14:foregroundMark x1="36087" y1="64612" x2="38370" y2="6896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313275">
            <a:off x="1442938" y="2260831"/>
            <a:ext cx="2298704" cy="235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682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вал 6">
            <a:extLst>
              <a:ext uri="{FF2B5EF4-FFF2-40B4-BE49-F238E27FC236}">
                <a16:creationId xmlns:a16="http://schemas.microsoft.com/office/drawing/2014/main" xmlns="" id="{02FC6665-9F1E-4724-AFEA-E9D3B34A9967}"/>
              </a:ext>
            </a:extLst>
          </p:cNvPr>
          <p:cNvSpPr/>
          <p:nvPr/>
        </p:nvSpPr>
        <p:spPr>
          <a:xfrm>
            <a:off x="4159523" y="151514"/>
            <a:ext cx="2029357" cy="193246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xmlns="" id="{1AF0AF43-69D8-58B5-4663-320161C4B15B}"/>
              </a:ext>
            </a:extLst>
          </p:cNvPr>
          <p:cNvSpPr/>
          <p:nvPr/>
        </p:nvSpPr>
        <p:spPr>
          <a:xfrm>
            <a:off x="10590028" y="-486440"/>
            <a:ext cx="2456121" cy="2506626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C3AC2E3C-58C3-9DB5-9A35-41309F42DFF3}"/>
              </a:ext>
            </a:extLst>
          </p:cNvPr>
          <p:cNvSpPr/>
          <p:nvPr/>
        </p:nvSpPr>
        <p:spPr>
          <a:xfrm>
            <a:off x="609446" y="4878573"/>
            <a:ext cx="4997303" cy="520996"/>
          </a:xfrm>
          <a:prstGeom prst="rect">
            <a:avLst/>
          </a:prstGeom>
          <a:solidFill>
            <a:srgbClr val="373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xmlns="" id="{17D2C8FA-A8F9-55E8-273D-8587DE8B8B55}"/>
              </a:ext>
            </a:extLst>
          </p:cNvPr>
          <p:cNvSpPr/>
          <p:nvPr/>
        </p:nvSpPr>
        <p:spPr>
          <a:xfrm>
            <a:off x="10026615" y="77086"/>
            <a:ext cx="1328957" cy="137957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xmlns="" id="{9C63550C-63CE-5B78-4256-1BBFDF6C4FBE}"/>
              </a:ext>
            </a:extLst>
          </p:cNvPr>
          <p:cNvSpPr/>
          <p:nvPr/>
        </p:nvSpPr>
        <p:spPr>
          <a:xfrm>
            <a:off x="3745984" y="5007052"/>
            <a:ext cx="1758361" cy="1695449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E4B55B2-7803-329C-E5FF-FD9C6CE27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593" y="493529"/>
            <a:ext cx="3660836" cy="2559787"/>
          </a:xfrm>
        </p:spPr>
        <p:txBody>
          <a:bodyPr>
            <a:normAutofit/>
          </a:bodyPr>
          <a:lstStyle/>
          <a:p>
            <a:r>
              <a:rPr lang="ru-RU" sz="8000" b="1" dirty="0"/>
              <a:t>ОКНО</a:t>
            </a:r>
            <a:r>
              <a:rPr lang="ru-RU" sz="8800" b="1" dirty="0"/>
              <a:t> </a:t>
            </a:r>
            <a:r>
              <a:rPr lang="ru-RU" sz="8000" b="1" dirty="0"/>
              <a:t>МЕНЮ</a:t>
            </a:r>
            <a:endParaRPr lang="ru-RU" sz="8800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88904A07-FEE1-C448-5401-F3547419D1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600" y="2867245"/>
            <a:ext cx="4104168" cy="3581400"/>
          </a:xfrm>
        </p:spPr>
        <p:txBody>
          <a:bodyPr>
            <a:normAutofit/>
          </a:bodyPr>
          <a:lstStyle/>
          <a:p>
            <a:r>
              <a:rPr lang="ru-RU" sz="7200" b="1" dirty="0"/>
              <a:t>ПЕРВОЕ ОКНО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533C640E-1231-AD1A-C2C3-5FC4E303D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1429" y="873641"/>
            <a:ext cx="7026659" cy="56201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xmlns="" id="{FA79C9CC-B05C-B546-559A-67AD0E8654C8}"/>
              </a:ext>
            </a:extLst>
          </p:cNvPr>
          <p:cNvSpPr txBox="1">
            <a:spLocks/>
          </p:cNvSpPr>
          <p:nvPr/>
        </p:nvSpPr>
        <p:spPr>
          <a:xfrm>
            <a:off x="1063410" y="449227"/>
            <a:ext cx="3660836" cy="25597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80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ОКНО</a:t>
            </a:r>
            <a:r>
              <a:rPr lang="ru-RU" sz="8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ru-RU" sz="80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МЕНЮ</a:t>
            </a:r>
            <a:endParaRPr lang="ru-RU" sz="88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xmlns="" id="{55D13114-ACDB-C4BA-6D9B-1066EB27F16C}"/>
              </a:ext>
            </a:extLst>
          </p:cNvPr>
          <p:cNvSpPr/>
          <p:nvPr/>
        </p:nvSpPr>
        <p:spPr>
          <a:xfrm>
            <a:off x="95846" y="62908"/>
            <a:ext cx="336702" cy="6795092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xmlns="" id="{24B3FFF1-CD2B-D02C-3373-1D7FE7802FC3}"/>
              </a:ext>
            </a:extLst>
          </p:cNvPr>
          <p:cNvSpPr/>
          <p:nvPr/>
        </p:nvSpPr>
        <p:spPr>
          <a:xfrm>
            <a:off x="4246382" y="4255653"/>
            <a:ext cx="1090093" cy="103673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xmlns="" id="{98D8919F-2425-96F4-E006-A5E334DB8345}"/>
              </a:ext>
            </a:extLst>
          </p:cNvPr>
          <p:cNvSpPr/>
          <p:nvPr/>
        </p:nvSpPr>
        <p:spPr>
          <a:xfrm>
            <a:off x="2547544" y="5506555"/>
            <a:ext cx="1042962" cy="1031868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9351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Круг: прозрачная заливка 8">
            <a:extLst>
              <a:ext uri="{FF2B5EF4-FFF2-40B4-BE49-F238E27FC236}">
                <a16:creationId xmlns:a16="http://schemas.microsoft.com/office/drawing/2014/main" xmlns="" id="{BEC42F49-E0A2-9BC9-9283-566248BC355E}"/>
              </a:ext>
            </a:extLst>
          </p:cNvPr>
          <p:cNvSpPr/>
          <p:nvPr/>
        </p:nvSpPr>
        <p:spPr>
          <a:xfrm>
            <a:off x="5371930" y="2860884"/>
            <a:ext cx="5236029" cy="5344886"/>
          </a:xfrm>
          <a:prstGeom prst="donut">
            <a:avLst>
              <a:gd name="adj" fmla="val 8987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0" name="Круг: прозрачная заливка 9">
            <a:extLst>
              <a:ext uri="{FF2B5EF4-FFF2-40B4-BE49-F238E27FC236}">
                <a16:creationId xmlns:a16="http://schemas.microsoft.com/office/drawing/2014/main" xmlns="" id="{42342533-EC2A-69E2-9078-2B52BB8A9AC7}"/>
              </a:ext>
            </a:extLst>
          </p:cNvPr>
          <p:cNvSpPr/>
          <p:nvPr/>
        </p:nvSpPr>
        <p:spPr>
          <a:xfrm>
            <a:off x="-2124143" y="-2046103"/>
            <a:ext cx="5531372" cy="5115874"/>
          </a:xfrm>
          <a:prstGeom prst="donut">
            <a:avLst>
              <a:gd name="adj" fmla="val 7461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5D3C117-0D20-AA01-5A11-68173AA31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2892" y="254261"/>
            <a:ext cx="4082903" cy="2525233"/>
          </a:xfrm>
        </p:spPr>
        <p:txBody>
          <a:bodyPr>
            <a:normAutofit/>
          </a:bodyPr>
          <a:lstStyle/>
          <a:p>
            <a:r>
              <a:rPr lang="ru-RU" sz="6600" b="1" dirty="0"/>
              <a:t>ИГРОВОЙ ПРОЦЕСС</a:t>
            </a: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86EC0ADF-2524-2E27-7C81-57F72D5B3860}"/>
              </a:ext>
            </a:extLst>
          </p:cNvPr>
          <p:cNvSpPr txBox="1">
            <a:spLocks/>
          </p:cNvSpPr>
          <p:nvPr/>
        </p:nvSpPr>
        <p:spPr>
          <a:xfrm>
            <a:off x="8098211" y="205403"/>
            <a:ext cx="4082903" cy="25252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66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ИГРОВОЙ ПРОЦЕСС</a:t>
            </a:r>
          </a:p>
        </p:txBody>
      </p:sp>
      <p:sp>
        <p:nvSpPr>
          <p:cNvPr id="8" name="Прямоугольный треугольник 7">
            <a:extLst>
              <a:ext uri="{FF2B5EF4-FFF2-40B4-BE49-F238E27FC236}">
                <a16:creationId xmlns:a16="http://schemas.microsoft.com/office/drawing/2014/main" xmlns="" id="{1EAB6AB7-338D-ECE5-FE76-F0E297A48471}"/>
              </a:ext>
            </a:extLst>
          </p:cNvPr>
          <p:cNvSpPr/>
          <p:nvPr/>
        </p:nvSpPr>
        <p:spPr>
          <a:xfrm flipH="1">
            <a:off x="9416902" y="1881963"/>
            <a:ext cx="2806995" cy="4976037"/>
          </a:xfrm>
          <a:prstGeom prst="rtTriangl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ый треугольник 6">
            <a:extLst>
              <a:ext uri="{FF2B5EF4-FFF2-40B4-BE49-F238E27FC236}">
                <a16:creationId xmlns:a16="http://schemas.microsoft.com/office/drawing/2014/main" xmlns="" id="{4963ABDC-9E26-CC21-A007-81D4CBF2E476}"/>
              </a:ext>
            </a:extLst>
          </p:cNvPr>
          <p:cNvSpPr/>
          <p:nvPr/>
        </p:nvSpPr>
        <p:spPr>
          <a:xfrm rot="16200000">
            <a:off x="8709838" y="3343939"/>
            <a:ext cx="4529470" cy="2498652"/>
          </a:xfrm>
          <a:prstGeom prst="rt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DD163AE7-C964-3A65-CAFF-F7C97DFEDBF3}"/>
              </a:ext>
            </a:extLst>
          </p:cNvPr>
          <p:cNvSpPr txBox="1"/>
          <p:nvPr/>
        </p:nvSpPr>
        <p:spPr>
          <a:xfrm>
            <a:off x="7870792" y="2156635"/>
            <a:ext cx="40829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b="1" dirty="0">
                <a:solidFill>
                  <a:srgbClr val="371C4D"/>
                </a:solidFill>
              </a:rPr>
              <a:t>ВТОРОЕ ОКНО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3" name="Desktop 2023.01.15 - 14.16.13.0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3425" y="1951927"/>
            <a:ext cx="6367462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844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Desktop 2023.01.15 - 14.16.13.0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89263" y="2286000"/>
            <a:ext cx="6367462" cy="3581400"/>
          </a:xfrm>
        </p:spPr>
      </p:pic>
    </p:spTree>
    <p:extLst>
      <p:ext uri="{BB962C8B-B14F-4D97-AF65-F5344CB8AC3E}">
        <p14:creationId xmlns:p14="http://schemas.microsoft.com/office/powerpoint/2010/main" val="2696871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Уголки">
  <a:themeElements>
    <a:clrScheme name="Синий и зеленый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TM10001105[[fn=Уголки]]</Template>
  <TotalTime>108</TotalTime>
  <Words>152</Words>
  <Application>Microsoft Office PowerPoint</Application>
  <PresentationFormat>Широкоэкранный</PresentationFormat>
  <Paragraphs>25</Paragraphs>
  <Slides>8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Arial</vt:lpstr>
      <vt:lpstr>Franklin Gothic Book</vt:lpstr>
      <vt:lpstr>Уголки</vt:lpstr>
      <vt:lpstr>Проект по теме pygame</vt:lpstr>
      <vt:lpstr>ЦЕЛЬ ПРОЕКТА.</vt:lpstr>
      <vt:lpstr>ТРЕБОВАНИЯ К ПРОЕКТУ</vt:lpstr>
      <vt:lpstr>ОПИСАНИЕ ИДЕИ</vt:lpstr>
      <vt:lpstr>ТЕХНОЛОГИИ, КОТОРЫЕ ИСПОЛЬЗОВАЛ В ПРОЕКТЕ</vt:lpstr>
      <vt:lpstr>ОКНО МЕНЮ</vt:lpstr>
      <vt:lpstr>ИГРОВОЙ ПРОЦЕСС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по теме pygame</dc:title>
  <dc:creator>Анастасия Коняева</dc:creator>
  <cp:lastModifiedBy>Учетная запись Майкрософт</cp:lastModifiedBy>
  <cp:revision>5</cp:revision>
  <dcterms:created xsi:type="dcterms:W3CDTF">2023-01-14T22:42:30Z</dcterms:created>
  <dcterms:modified xsi:type="dcterms:W3CDTF">2023-01-15T11:17:29Z</dcterms:modified>
</cp:coreProperties>
</file>

<file path=docProps/thumbnail.jpeg>
</file>